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BAC72-21DC-A9A0-22E9-1F338F8EF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42282C-6F2A-9C73-119D-82C952DC4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507CE-3F15-FC8C-715D-5FBB0802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7C30F-A453-C6F4-A7DD-448166C8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C997-843D-16AF-2047-61E3425D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6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4ABB-8164-1E4B-F1F2-DA448BFB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D09B8-5A1D-5575-A8C6-3372B55E3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BA2EB-CD25-C9F7-939A-32B1F10A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BCD99-CBAA-A703-96CE-1AC1066F3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990F6-FA91-5141-8D5B-28354BEE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8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F22E1-A7AD-BC03-973A-98A514D46F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5167BF-AD85-BBBC-AFBA-714F63C5D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13B0B-0510-200B-FCC1-31BE6D363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7D24F-5F8A-5B47-E7DD-F5CF182C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79248-64B2-0F85-0735-6419DF2E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3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80521-854D-0C50-4DBE-9670D2D8E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148AC-6D06-855B-98E8-4443E19CF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B44B3-4BBE-D80D-91ED-5AE5D959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72A15-32B0-3970-C79E-11875BBD5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AD487-F373-F1E4-A5CC-07946FA3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1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05CA9-3618-7BE9-1515-638598D53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1BD48-A5A0-F45B-4305-C51177296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91CF-802B-7669-C977-F482AB37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1B835-CA00-B7D8-2FEA-A5BCE6F0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298AD-B59C-7493-18A0-72A9B5D4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1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905EE-5F4D-C7E4-6E36-06D90BB65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F72C2-5ABB-1852-CA37-3A85E39B0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44AF8-C1BE-9356-5CFA-061643547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4EA66-CF1C-2988-55E7-D41D1005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226D0-5B2E-D782-0097-A962BD7CA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67F3D-6740-A86C-B4E4-0FD3C973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1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A1F1D-71F3-BEA4-ACA0-BD14B960C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65204-1B17-0FF1-0320-4A938D012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3E20F-619C-EFAE-303C-EA149F5A3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01734E-680A-6607-C0CE-7D2B00A97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49D61-DAFE-3692-7F8C-E25CE5314F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A58FC8-9601-2EA6-9946-621195756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D63A46-D0BD-DC4A-1C0F-61A46DB4A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37471B-66D2-24F0-C125-20C34BAD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3FBE-244E-E04A-0011-22DEE121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F2F7C-F00E-7056-4D4B-E08F356A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75AD0E-316C-76A6-7E4F-F3305F18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C25FC-7EFF-2220-5C49-643AE486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3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690E75-79DC-1FCA-38F7-FE3EEC64C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A9333B-1195-BDE0-8252-D24B7AF92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4CACC-80CA-BA1E-AE7A-C72CD48E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7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A20EC-0940-08FA-50A2-74808DE43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43C0E-78E0-2FC4-DBF7-EFF4EAFB5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72FEB-AEE5-36F5-FC58-E2044304C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AD15B-3FA3-F08E-2D7E-56ED17FC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0A14D-7EE0-436D-F1DA-DEDDDF92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AB059-4019-49B1-C8EE-5E030F4F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486E8-B53D-DA96-F128-82ECDB91B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21D78-962F-BBF5-9A8D-F0BF7D459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D087DB-04E6-0391-8A79-5C78C3332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0F086-522E-2402-E0A5-AEC66A2F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9A428-CEB6-1684-FE8A-2CC77B33F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AA302-6EAF-9999-A73D-0BEED82D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8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2DE7E9-E7CE-1CCE-4392-F39974B1E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E1CA9-7134-18E4-2CE9-051C80A94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E62C6-7885-09E0-C619-DBF290E4D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D39F-5840-4FCC-A2C6-1ECDD496F6B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573B8-1A5C-EED6-4CD5-12BB3B3C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E3189-31C9-297C-0B49-94A46A029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D1AE4-E4FD-4C64-8ECB-101E7A806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5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photo description available.">
            <a:extLst>
              <a:ext uri="{FF2B5EF4-FFF2-40B4-BE49-F238E27FC236}">
                <a16:creationId xmlns:a16="http://schemas.microsoft.com/office/drawing/2014/main" id="{FF5C5259-1C59-9DD8-5C06-9B88FC07B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930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7E828-B45A-ECF1-8769-AA2DCDFA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B88B9-3659-1A9E-C0F1-72F8462D7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No photo description available.">
            <a:extLst>
              <a:ext uri="{FF2B5EF4-FFF2-40B4-BE49-F238E27FC236}">
                <a16:creationId xmlns:a16="http://schemas.microsoft.com/office/drawing/2014/main" id="{BCA7CB31-3A25-9322-60A9-39425ED9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938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DB04-F8E2-BBD0-0EFA-85592565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30B7F-7D5D-D748-57DC-66E3639C9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No photo description available.">
            <a:extLst>
              <a:ext uri="{FF2B5EF4-FFF2-40B4-BE49-F238E27FC236}">
                <a16:creationId xmlns:a16="http://schemas.microsoft.com/office/drawing/2014/main" id="{CDF3DE62-ECC6-44BB-D2E4-19DF9B159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968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45BD7-555F-A207-1BA8-96BC2A04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5E4A-CB51-C605-9BF6-0B902022B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No photo description available.">
            <a:extLst>
              <a:ext uri="{FF2B5EF4-FFF2-40B4-BE49-F238E27FC236}">
                <a16:creationId xmlns:a16="http://schemas.microsoft.com/office/drawing/2014/main" id="{C4CF8D7D-6456-FCD1-9F01-2FD899CC7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198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9A59-8F1E-7048-4AFC-F5C798ECB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73396-A919-2E48-B85A-2EAD9B8D6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No photo description available.">
            <a:extLst>
              <a:ext uri="{FF2B5EF4-FFF2-40B4-BE49-F238E27FC236}">
                <a16:creationId xmlns:a16="http://schemas.microsoft.com/office/drawing/2014/main" id="{0C9F322C-401E-7EF3-60DC-9E8DC1F52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25"/>
            <a:ext cx="12192000" cy="650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108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4D2C5-6116-9400-11F6-E5C87DA4A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8C6B4-75EC-E8D2-F970-19AC8632D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No photo description available.">
            <a:extLst>
              <a:ext uri="{FF2B5EF4-FFF2-40B4-BE49-F238E27FC236}">
                <a16:creationId xmlns:a16="http://schemas.microsoft.com/office/drawing/2014/main" id="{0D040DF7-AEE7-B6FE-720E-D302D4C8E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685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9619-03CD-1009-D410-DCD8410DB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90A08-E0ED-A7E0-0A6F-7AEF10A23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No photo description available.">
            <a:extLst>
              <a:ext uri="{FF2B5EF4-FFF2-40B4-BE49-F238E27FC236}">
                <a16:creationId xmlns:a16="http://schemas.microsoft.com/office/drawing/2014/main" id="{46C7487D-ED81-E2E2-BFA1-47B261E77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388"/>
            <a:ext cx="12192000" cy="64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348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306E0-0F86-D2BC-8C22-7F1F3125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2DCF8-9A99-5569-772A-76549DC4D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No photo description available.">
            <a:extLst>
              <a:ext uri="{FF2B5EF4-FFF2-40B4-BE49-F238E27FC236}">
                <a16:creationId xmlns:a16="http://schemas.microsoft.com/office/drawing/2014/main" id="{013817A3-185F-0346-F835-A98363D73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388"/>
            <a:ext cx="12192000" cy="64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46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FF59C-5589-65DE-71F5-F73F3F6C9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7E8DD-EFB1-BD67-CA0F-FA3011630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No photo description available.">
            <a:extLst>
              <a:ext uri="{FF2B5EF4-FFF2-40B4-BE49-F238E27FC236}">
                <a16:creationId xmlns:a16="http://schemas.microsoft.com/office/drawing/2014/main" id="{D445F010-91A6-EEDA-B0C6-556AA8511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388"/>
            <a:ext cx="12192000" cy="64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9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AC4F-DE9A-4BAC-7AE6-64EDD4A3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AB766-8E38-F290-EB64-16706EF73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No photo description available.">
            <a:extLst>
              <a:ext uri="{FF2B5EF4-FFF2-40B4-BE49-F238E27FC236}">
                <a16:creationId xmlns:a16="http://schemas.microsoft.com/office/drawing/2014/main" id="{1608E945-84D9-2ACA-38C1-7A79A832A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24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40095-AEDF-75C3-EDBA-043A7A2D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7002-756B-DF80-B288-F9ADA81AE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No photo description available.">
            <a:extLst>
              <a:ext uri="{FF2B5EF4-FFF2-40B4-BE49-F238E27FC236}">
                <a16:creationId xmlns:a16="http://schemas.microsoft.com/office/drawing/2014/main" id="{F209926E-EEFF-5AAA-569B-D8080CB9E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25"/>
            <a:ext cx="12192000" cy="653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21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73E2-941C-1AEB-57CA-F352AAFC5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D48B0-80A8-EF6B-085F-6F495D08B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No photo description available.">
            <a:extLst>
              <a:ext uri="{FF2B5EF4-FFF2-40B4-BE49-F238E27FC236}">
                <a16:creationId xmlns:a16="http://schemas.microsoft.com/office/drawing/2014/main" id="{BAA5EE4E-79B8-DEE1-6603-0B75F93AC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25"/>
            <a:ext cx="12192000" cy="650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44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5B01-5967-F5C2-B82B-9476C0D0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6B1E-ABF1-3581-6774-9290AB4F3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No photo description available.">
            <a:extLst>
              <a:ext uri="{FF2B5EF4-FFF2-40B4-BE49-F238E27FC236}">
                <a16:creationId xmlns:a16="http://schemas.microsoft.com/office/drawing/2014/main" id="{1FB7D067-C40E-6618-AFF4-40D326F05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08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ACC5-2D26-E6BE-6A1F-8F8A3BC7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86DF9-0540-2B52-4308-7339A1715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No photo description available.">
            <a:extLst>
              <a:ext uri="{FF2B5EF4-FFF2-40B4-BE49-F238E27FC236}">
                <a16:creationId xmlns:a16="http://schemas.microsoft.com/office/drawing/2014/main" id="{3186976E-0BE5-8A8E-3BD1-BF504B137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8"/>
            <a:ext cx="12192000" cy="652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90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803B-0F28-0998-9EA9-91EEE6E43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39792-FD96-A2F9-A7B9-FF6E6FDE4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No photo description available.">
            <a:extLst>
              <a:ext uri="{FF2B5EF4-FFF2-40B4-BE49-F238E27FC236}">
                <a16:creationId xmlns:a16="http://schemas.microsoft.com/office/drawing/2014/main" id="{BE90C1A2-8056-7969-3CE5-0A7AFFE5C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8"/>
            <a:ext cx="12192000" cy="652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89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F0C7-1A57-8FFC-5233-DEECC349C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46DF-7640-1C60-4FA8-9882F4348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 descr="No photo description available.">
            <a:extLst>
              <a:ext uri="{FF2B5EF4-FFF2-40B4-BE49-F238E27FC236}">
                <a16:creationId xmlns:a16="http://schemas.microsoft.com/office/drawing/2014/main" id="{791F4E6F-7E33-4257-DC96-B7BB779F4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"/>
            <a:ext cx="1219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40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Hale</dc:creator>
  <cp:lastModifiedBy>Daniel Hale</cp:lastModifiedBy>
  <cp:revision>1</cp:revision>
  <dcterms:created xsi:type="dcterms:W3CDTF">2022-07-29T03:04:25Z</dcterms:created>
  <dcterms:modified xsi:type="dcterms:W3CDTF">2022-07-29T03:04:35Z</dcterms:modified>
</cp:coreProperties>
</file>